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3" r:id="rId17"/>
    <p:sldId id="282" r:id="rId18"/>
    <p:sldId id="273" r:id="rId19"/>
    <p:sldId id="275" r:id="rId20"/>
    <p:sldId id="276" r:id="rId21"/>
    <p:sldId id="277" r:id="rId22"/>
    <p:sldId id="278" r:id="rId23"/>
    <p:sldId id="280" r:id="rId24"/>
    <p:sldId id="294" r:id="rId25"/>
    <p:sldId id="291" r:id="rId26"/>
    <p:sldId id="293" r:id="rId2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  <a:srgbClr val="0033CC"/>
    <a:srgbClr val="FF3300"/>
    <a:srgbClr val="FF0066"/>
    <a:srgbClr val="FF66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8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B0118-F867-4550-A44C-909B3AF5F5A2}" type="datetimeFigureOut">
              <a:rPr lang="vi-VN" smtClean="0"/>
              <a:pPr/>
              <a:t>21/02/2016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4F656-C9E9-41AD-B79E-3FE8C8D4C49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DEA1-B11A-46BB-968C-ECADDA4FF922}" type="datetimeFigureOut">
              <a:rPr lang="vi-VN" smtClean="0"/>
              <a:pPr/>
              <a:t>21/02/2016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22D6-F0D0-4C51-A726-B12D4DDFAA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DEA1-B11A-46BB-968C-ECADDA4FF922}" type="datetimeFigureOut">
              <a:rPr lang="vi-VN" smtClean="0"/>
              <a:pPr/>
              <a:t>21/02/2016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22D6-F0D0-4C51-A726-B12D4DDFAA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DEA1-B11A-46BB-968C-ECADDA4FF922}" type="datetimeFigureOut">
              <a:rPr lang="vi-VN" smtClean="0"/>
              <a:pPr/>
              <a:t>21/02/2016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22D6-F0D0-4C51-A726-B12D4DDFAA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DEA1-B11A-46BB-968C-ECADDA4FF922}" type="datetimeFigureOut">
              <a:rPr lang="vi-VN" smtClean="0"/>
              <a:pPr/>
              <a:t>21/02/2016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22D6-F0D0-4C51-A726-B12D4DDFAA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DEA1-B11A-46BB-968C-ECADDA4FF922}" type="datetimeFigureOut">
              <a:rPr lang="vi-VN" smtClean="0"/>
              <a:pPr/>
              <a:t>21/02/2016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22D6-F0D0-4C51-A726-B12D4DDFAA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DEA1-B11A-46BB-968C-ECADDA4FF922}" type="datetimeFigureOut">
              <a:rPr lang="vi-VN" smtClean="0"/>
              <a:pPr/>
              <a:t>21/02/2016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22D6-F0D0-4C51-A726-B12D4DDFAA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DEA1-B11A-46BB-968C-ECADDA4FF922}" type="datetimeFigureOut">
              <a:rPr lang="vi-VN" smtClean="0"/>
              <a:pPr/>
              <a:t>21/02/2016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22D6-F0D0-4C51-A726-B12D4DDFAA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DEA1-B11A-46BB-968C-ECADDA4FF922}" type="datetimeFigureOut">
              <a:rPr lang="vi-VN" smtClean="0"/>
              <a:pPr/>
              <a:t>21/02/2016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22D6-F0D0-4C51-A726-B12D4DDFAA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DEA1-B11A-46BB-968C-ECADDA4FF922}" type="datetimeFigureOut">
              <a:rPr lang="vi-VN" smtClean="0"/>
              <a:pPr/>
              <a:t>21/02/2016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22D6-F0D0-4C51-A726-B12D4DDFAA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DEA1-B11A-46BB-968C-ECADDA4FF922}" type="datetimeFigureOut">
              <a:rPr lang="vi-VN" smtClean="0"/>
              <a:pPr/>
              <a:t>21/02/2016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22D6-F0D0-4C51-A726-B12D4DDFAA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DEA1-B11A-46BB-968C-ECADDA4FF922}" type="datetimeFigureOut">
              <a:rPr lang="vi-VN" smtClean="0"/>
              <a:pPr/>
              <a:t>21/02/2016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22D6-F0D0-4C51-A726-B12D4DDFAA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DEA1-B11A-46BB-968C-ECADDA4FF922}" type="datetimeFigureOut">
              <a:rPr lang="vi-VN" smtClean="0"/>
              <a:pPr/>
              <a:t>21/02/2016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122D6-F0D0-4C51-A726-B12D4DDFAA90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FULL%20-%20E\G_I_&#193;_O_____%20&#193;_N\GI&#193;O%20&#193;N%20POWERPOINT\L&#7899;p%202\H&#272;NGLL%20H&#7896;I%20VUI%20H&#7884;C%20T&#7852;P%20TU&#7846;N%2024\PPT\Rhythm%20of%20the%20rain%20-%20Dang%20cap%20nhat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ULL%20-%20E\G_I_&#193;_O_____%20&#193;_N\GI&#193;O%20&#193;N%20POWERPOINT\L&#7899;p%202\H&#272;NGLL%20H&#7896;I%20VUI%20H&#7884;C%20T&#7852;P%20TU&#7846;N%2024\PPT\Hoa%20L&#225;%20M&#249;a%20Xu&#226;n%20-%20Karaoke%20HD%20Cut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ULL%20-%20E\G_I_&#193;_O_____%20&#193;_N\GI&#193;O%20&#193;N%20POWERPOINT\L&#7899;p%202\H&#272;NGLL%20H&#7896;I%20VUI%20H&#7884;C%20T&#7852;P%20TU&#7846;N%2024\PPT\Dat%20Nuoc%20Men%20Thuong%20-%20Cut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3.gif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ULL%20-%20E\G_I_&#193;_O_____%20&#193;_N\GI&#193;O%20&#193;N%20POWERPOINT\L&#7899;p%202\H&#272;NGLL%20H&#7896;I%20VUI%20H&#7884;C%20T&#7852;P%20TU&#7846;N%2024\PPT\CLIP%20Thu%20tai%20cua%20ban.wm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ULL%20-%20E\G_I_&#193;_O_____%20&#193;_N\GI&#193;O%20&#193;N%20POWERPOINT\L&#7899;p%202\H&#272;NGLL%20H&#7896;I%20VUI%20H&#7884;C%20T&#7852;P%20TU&#7846;N%2024\PPT\Que%20Huong%20tuoi%20dep%20-%20Cut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00166" y="500042"/>
            <a:ext cx="6072230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vi-VN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5881" y="1863858"/>
            <a:ext cx="72036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ĐỘNG NGOÀI </a:t>
            </a:r>
            <a:r>
              <a:rPr lang="en-US" sz="4000" b="1" cap="all" dirty="0" err="1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GiỜ</a:t>
            </a:r>
            <a:r>
              <a:rPr lang="en-US" sz="4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LÊN LỚP</a:t>
            </a:r>
            <a:endParaRPr lang="en-US" sz="4000" b="1" cap="all" dirty="0">
              <a:ln w="90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57488" y="2578238"/>
            <a:ext cx="37413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 2 –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TuẦN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24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24155" y="3354173"/>
            <a:ext cx="52341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</a:t>
            </a:r>
            <a:r>
              <a:rPr lang="en-US" sz="3600" b="1" dirty="0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viên</a:t>
            </a:r>
            <a:r>
              <a:rPr lang="en-US" sz="3600" b="1" dirty="0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3600" b="1" dirty="0" err="1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</a:t>
            </a:r>
            <a:r>
              <a:rPr lang="en-US" sz="3600" b="1" dirty="0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Thuý</a:t>
            </a:r>
            <a:r>
              <a:rPr lang="en-US" sz="3600" b="1" dirty="0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Hoa</a:t>
            </a:r>
            <a:endParaRPr lang="vi-VN" sz="3600" b="1" cap="none" spc="0" dirty="0">
              <a:ln w="11430">
                <a:solidFill>
                  <a:srgbClr val="FF33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D:\PICTURES\A___ẢNH\Trang trí POWERPOINT\1218664noenqdsr17(5)(10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14546" cy="410188"/>
          </a:xfrm>
          <a:prstGeom prst="rect">
            <a:avLst/>
          </a:prstGeom>
          <a:noFill/>
        </p:spPr>
      </p:pic>
      <p:pic>
        <p:nvPicPr>
          <p:cNvPr id="31" name="Picture 4" descr="D:\PICTURES\A___ẢNH\Trang trí POWERPOINT\1218664noenqdsr17(5)(10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54" y="0"/>
            <a:ext cx="2214546" cy="410188"/>
          </a:xfrm>
          <a:prstGeom prst="rect">
            <a:avLst/>
          </a:prstGeom>
          <a:noFill/>
        </p:spPr>
      </p:pic>
      <p:pic>
        <p:nvPicPr>
          <p:cNvPr id="32" name="Picture 4" descr="D:\PICTURES\A___ẢNH\Trang trí POWERPOINT\1218664noenqdsr17(5)(10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70" y="0"/>
            <a:ext cx="2214546" cy="410188"/>
          </a:xfrm>
          <a:prstGeom prst="rect">
            <a:avLst/>
          </a:prstGeom>
          <a:noFill/>
        </p:spPr>
      </p:pic>
      <p:pic>
        <p:nvPicPr>
          <p:cNvPr id="33" name="Picture 4" descr="D:\PICTURES\A___ẢNH\Trang trí POWERPOINT\1218664noenqdsr17(5)(10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0"/>
            <a:ext cx="2214546" cy="410188"/>
          </a:xfrm>
          <a:prstGeom prst="rect">
            <a:avLst/>
          </a:prstGeom>
          <a:noFill/>
        </p:spPr>
      </p:pic>
      <p:pic>
        <p:nvPicPr>
          <p:cNvPr id="10" name="Rhythm of the rain - Dang cap nh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001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5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356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2571744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</a:rPr>
              <a:t>Gọn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gàng</a:t>
            </a:r>
            <a:r>
              <a:rPr lang="en-US" sz="3200" b="1" dirty="0" smtClean="0">
                <a:solidFill>
                  <a:srgbClr val="0033CC"/>
                </a:solidFill>
              </a:rPr>
              <a:t>, </a:t>
            </a:r>
            <a:r>
              <a:rPr lang="en-US" sz="3200" b="1" dirty="0" err="1" smtClean="0">
                <a:solidFill>
                  <a:srgbClr val="0033CC"/>
                </a:solidFill>
              </a:rPr>
              <a:t>ngăn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nắp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có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ích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lợi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gì</a:t>
            </a:r>
            <a:r>
              <a:rPr lang="en-US" sz="3200" b="1" dirty="0" smtClean="0">
                <a:solidFill>
                  <a:srgbClr val="0033CC"/>
                </a:solidFill>
              </a:rPr>
              <a:t>?</a:t>
            </a:r>
            <a:endParaRPr lang="vi-VN" sz="32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772919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A. </a:t>
            </a:r>
            <a:r>
              <a:rPr lang="en-US" sz="3200" b="1" dirty="0" err="1" smtClean="0"/>
              <a:t>Giúp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việc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được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dễ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dàng</a:t>
            </a:r>
            <a:r>
              <a:rPr lang="en-US" sz="3200" b="1" dirty="0" smtClean="0"/>
              <a:t>.</a:t>
            </a:r>
            <a:endParaRPr lang="vi-VN" sz="3200" b="1" dirty="0"/>
          </a:p>
        </p:txBody>
      </p:sp>
      <p:sp>
        <p:nvSpPr>
          <p:cNvPr id="7" name="Oval 6"/>
          <p:cNvSpPr/>
          <p:nvPr/>
        </p:nvSpPr>
        <p:spPr>
          <a:xfrm>
            <a:off x="71406" y="5286388"/>
            <a:ext cx="642942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4272985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B. </a:t>
            </a:r>
            <a:r>
              <a:rPr lang="en-US" sz="3200" b="1" dirty="0" err="1" smtClean="0"/>
              <a:t>Được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mọi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người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ngợi</a:t>
            </a:r>
            <a:r>
              <a:rPr lang="en-US" sz="3200" b="1" dirty="0" smtClean="0"/>
              <a:t>.</a:t>
            </a:r>
            <a:endParaRPr lang="vi-VN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4282" y="4786322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C. </a:t>
            </a:r>
            <a:r>
              <a:rPr lang="en-US" sz="3200" b="1" dirty="0" err="1" smtClean="0"/>
              <a:t>Giúp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cửa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nơi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đẹp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hơn</a:t>
            </a:r>
            <a:r>
              <a:rPr lang="en-US" sz="3200" b="1" dirty="0" smtClean="0"/>
              <a:t>.</a:t>
            </a:r>
            <a:endParaRPr lang="vi-VN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14282" y="5273117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D. </a:t>
            </a:r>
            <a:r>
              <a:rPr lang="en-US" sz="3200" b="1" dirty="0" err="1" smtClean="0"/>
              <a:t>Cả</a:t>
            </a:r>
            <a:r>
              <a:rPr lang="en-US" sz="3200" b="1" dirty="0" smtClean="0"/>
              <a:t> A, B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C </a:t>
            </a:r>
            <a:r>
              <a:rPr lang="en-US" sz="3200" b="1" dirty="0" err="1" smtClean="0"/>
              <a:t>đều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đúng</a:t>
            </a:r>
            <a:r>
              <a:rPr lang="en-US" sz="3200" b="1" dirty="0" smtClean="0"/>
              <a:t>.</a:t>
            </a:r>
            <a:endParaRPr lang="vi-V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356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571744"/>
            <a:ext cx="85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</a:rPr>
              <a:t>Ngày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nào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là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ngày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Quân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đội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Nhân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dân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Việt</a:t>
            </a:r>
            <a:r>
              <a:rPr lang="en-US" sz="3200" b="1" dirty="0" smtClean="0">
                <a:solidFill>
                  <a:srgbClr val="0033CC"/>
                </a:solidFill>
              </a:rPr>
              <a:t> Nam?</a:t>
            </a:r>
            <a:endParaRPr lang="vi-VN" sz="32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3772919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A.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19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5</a:t>
            </a:r>
            <a:endParaRPr lang="vi-VN" sz="3200" b="1" dirty="0"/>
          </a:p>
        </p:txBody>
      </p:sp>
      <p:sp>
        <p:nvSpPr>
          <p:cNvPr id="7" name="Oval 6"/>
          <p:cNvSpPr/>
          <p:nvPr/>
        </p:nvSpPr>
        <p:spPr>
          <a:xfrm>
            <a:off x="2214546" y="4786322"/>
            <a:ext cx="642942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7422" y="4272985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B.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2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9</a:t>
            </a:r>
            <a:endParaRPr lang="vi-VN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357422" y="4786322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C.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22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12</a:t>
            </a:r>
            <a:endParaRPr lang="vi-VN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2" y="5273117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D.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3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2</a:t>
            </a:r>
            <a:endParaRPr lang="vi-V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356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 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357430"/>
            <a:ext cx="7358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</a:rPr>
              <a:t>Chữ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nào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còn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thiếu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trong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câu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thơ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sau</a:t>
            </a:r>
            <a:r>
              <a:rPr lang="en-US" sz="3200" b="1" dirty="0" smtClean="0">
                <a:solidFill>
                  <a:srgbClr val="0033CC"/>
                </a:solidFill>
              </a:rPr>
              <a:t>?</a:t>
            </a:r>
          </a:p>
          <a:p>
            <a:r>
              <a:rPr lang="en-US" sz="3200" dirty="0" err="1" smtClean="0">
                <a:solidFill>
                  <a:srgbClr val="0033CC"/>
                </a:solidFill>
              </a:rPr>
              <a:t>Ngày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hôm</a:t>
            </a:r>
            <a:r>
              <a:rPr lang="en-US" sz="3200" dirty="0" smtClean="0">
                <a:solidFill>
                  <a:srgbClr val="0033CC"/>
                </a:solidFill>
              </a:rPr>
              <a:t> qua ở </a:t>
            </a:r>
            <a:r>
              <a:rPr lang="en-US" sz="3200" dirty="0" err="1" smtClean="0">
                <a:solidFill>
                  <a:srgbClr val="0033CC"/>
                </a:solidFill>
              </a:rPr>
              <a:t>lại</a:t>
            </a:r>
            <a:endParaRPr lang="en-US" sz="3200" dirty="0" smtClean="0">
              <a:solidFill>
                <a:srgbClr val="0033CC"/>
              </a:solidFill>
            </a:endParaRPr>
          </a:p>
          <a:p>
            <a:r>
              <a:rPr lang="en-US" sz="3200" dirty="0" err="1" smtClean="0">
                <a:solidFill>
                  <a:srgbClr val="0033CC"/>
                </a:solidFill>
              </a:rPr>
              <a:t>Trong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vở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hồng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của</a:t>
            </a:r>
            <a:r>
              <a:rPr lang="en-US" sz="3200" dirty="0" smtClean="0">
                <a:solidFill>
                  <a:srgbClr val="0033CC"/>
                </a:solidFill>
              </a:rPr>
              <a:t> con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Con </a:t>
            </a:r>
            <a:r>
              <a:rPr lang="en-US" sz="3200" dirty="0" err="1" smtClean="0">
                <a:solidFill>
                  <a:srgbClr val="0033CC"/>
                </a:solidFill>
              </a:rPr>
              <a:t>học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hành</a:t>
            </a:r>
            <a:r>
              <a:rPr lang="en-US" sz="3200" dirty="0" smtClean="0">
                <a:solidFill>
                  <a:srgbClr val="0033CC"/>
                </a:solidFill>
              </a:rPr>
              <a:t> ………….</a:t>
            </a:r>
          </a:p>
          <a:p>
            <a:r>
              <a:rPr lang="en-US" sz="3200" dirty="0" err="1" smtClean="0">
                <a:solidFill>
                  <a:srgbClr val="0033CC"/>
                </a:solidFill>
              </a:rPr>
              <a:t>Là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ngày</a:t>
            </a:r>
            <a:r>
              <a:rPr lang="en-US" sz="3200" dirty="0" smtClean="0">
                <a:solidFill>
                  <a:srgbClr val="0033CC"/>
                </a:solidFill>
              </a:rPr>
              <a:t> qua </a:t>
            </a:r>
            <a:r>
              <a:rPr lang="en-US" sz="3200" dirty="0" err="1" smtClean="0">
                <a:solidFill>
                  <a:srgbClr val="0033CC"/>
                </a:solidFill>
              </a:rPr>
              <a:t>vẫn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còn</a:t>
            </a:r>
            <a:r>
              <a:rPr lang="en-US" sz="3200" dirty="0" smtClean="0">
                <a:solidFill>
                  <a:srgbClr val="0033CC"/>
                </a:solidFill>
              </a:rPr>
              <a:t>.</a:t>
            </a:r>
            <a:endParaRPr lang="vi-VN" sz="32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214818"/>
            <a:ext cx="2928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b="1" dirty="0" err="1" smtClean="0"/>
              <a:t>nhanh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nhẹn</a:t>
            </a:r>
            <a:endParaRPr lang="en-US" sz="3200" b="1" dirty="0" smtClean="0"/>
          </a:p>
          <a:p>
            <a:pPr marL="514350" indent="-514350">
              <a:buAutoNum type="alphaUcPeriod"/>
            </a:pPr>
            <a:r>
              <a:rPr lang="en-US" sz="3200" b="1" dirty="0" err="1" smtClean="0"/>
              <a:t>siêng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năng</a:t>
            </a:r>
            <a:endParaRPr lang="en-US" sz="3200" b="1" dirty="0" smtClean="0"/>
          </a:p>
          <a:p>
            <a:pPr marL="514350" indent="-514350">
              <a:buAutoNum type="alphaUcPeriod"/>
            </a:pPr>
            <a:r>
              <a:rPr lang="en-US" sz="3200" b="1" dirty="0" err="1" smtClean="0"/>
              <a:t>chăm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chỉ</a:t>
            </a:r>
            <a:endParaRPr lang="en-US" sz="3200" b="1" dirty="0" smtClean="0"/>
          </a:p>
          <a:p>
            <a:pPr marL="514350" indent="-514350">
              <a:buAutoNum type="alphaUcPeriod"/>
            </a:pPr>
            <a:r>
              <a:rPr lang="en-US" sz="3200" b="1" dirty="0" err="1" smtClean="0"/>
              <a:t>sáng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trí</a:t>
            </a:r>
            <a:endParaRPr lang="vi-VN" sz="3200" dirty="0"/>
          </a:p>
        </p:txBody>
      </p:sp>
      <p:sp>
        <p:nvSpPr>
          <p:cNvPr id="7" name="Oval 6"/>
          <p:cNvSpPr/>
          <p:nvPr/>
        </p:nvSpPr>
        <p:spPr>
          <a:xfrm>
            <a:off x="5500694" y="5214950"/>
            <a:ext cx="642942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356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 8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2786058"/>
            <a:ext cx="8715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</a:rPr>
              <a:t>Chất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gì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được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đưa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ra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ngoài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cơ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thể</a:t>
            </a:r>
            <a:r>
              <a:rPr lang="en-US" sz="3200" b="1" dirty="0" smtClean="0">
                <a:solidFill>
                  <a:srgbClr val="0033CC"/>
                </a:solidFill>
              </a:rPr>
              <a:t>?</a:t>
            </a:r>
            <a:endParaRPr lang="vi-VN" sz="32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3857628"/>
            <a:ext cx="371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b="1" dirty="0" err="1" smtClean="0"/>
              <a:t>Chất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dưỡng</a:t>
            </a:r>
            <a:endParaRPr lang="en-US" sz="3200" b="1" dirty="0" smtClean="0"/>
          </a:p>
          <a:p>
            <a:pPr marL="514350" indent="-514350">
              <a:buAutoNum type="alphaUcPeriod"/>
            </a:pPr>
            <a:r>
              <a:rPr lang="en-US" sz="3200" b="1" dirty="0" err="1" smtClean="0"/>
              <a:t>Chất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thải</a:t>
            </a:r>
            <a:endParaRPr lang="en-US" sz="3200" b="1" dirty="0" smtClean="0"/>
          </a:p>
          <a:p>
            <a:pPr marL="514350" indent="-514350">
              <a:buAutoNum type="alphaUcPeriod"/>
            </a:pPr>
            <a:r>
              <a:rPr lang="en-US" sz="3200" b="1" dirty="0" err="1" smtClean="0"/>
              <a:t>Dịch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tiêu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hoá</a:t>
            </a:r>
            <a:endParaRPr lang="en-US" sz="3200" b="1" dirty="0" smtClean="0"/>
          </a:p>
          <a:p>
            <a:pPr marL="514350" indent="-514350">
              <a:buAutoNum type="alphaUcPeriod"/>
            </a:pPr>
            <a:r>
              <a:rPr lang="en-US" sz="3200" b="1" dirty="0" err="1" smtClean="0"/>
              <a:t>Chất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bổ</a:t>
            </a:r>
            <a:endParaRPr lang="vi-VN" sz="3200" dirty="0"/>
          </a:p>
        </p:txBody>
      </p:sp>
      <p:sp>
        <p:nvSpPr>
          <p:cNvPr id="7" name="Oval 6"/>
          <p:cNvSpPr/>
          <p:nvPr/>
        </p:nvSpPr>
        <p:spPr>
          <a:xfrm>
            <a:off x="2786050" y="4357694"/>
            <a:ext cx="642942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356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571744"/>
            <a:ext cx="807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</a:rPr>
              <a:t>Số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nào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là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số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lớn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nhất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có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hai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chữ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số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khác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nhau</a:t>
            </a:r>
            <a:r>
              <a:rPr lang="en-US" sz="3200" b="1" dirty="0" smtClean="0">
                <a:solidFill>
                  <a:srgbClr val="0033CC"/>
                </a:solidFill>
              </a:rPr>
              <a:t>?</a:t>
            </a:r>
            <a:endParaRPr lang="vi-VN" sz="32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3643314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A.   90</a:t>
            </a:r>
            <a:endParaRPr lang="vi-VN" sz="3200" b="1" dirty="0"/>
          </a:p>
        </p:txBody>
      </p:sp>
      <p:sp>
        <p:nvSpPr>
          <p:cNvPr id="7" name="Oval 6"/>
          <p:cNvSpPr/>
          <p:nvPr/>
        </p:nvSpPr>
        <p:spPr>
          <a:xfrm>
            <a:off x="2928926" y="4156651"/>
            <a:ext cx="642942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1802" y="4143380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B.   98</a:t>
            </a:r>
            <a:endParaRPr lang="vi-VN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71802" y="4656717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C.   99</a:t>
            </a:r>
            <a:endParaRPr lang="vi-VN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71802" y="5143512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D.   100</a:t>
            </a:r>
            <a:endParaRPr lang="vi-V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356"/>
            <a:ext cx="2271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351782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</a:rPr>
              <a:t>Bộ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phận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được</a:t>
            </a:r>
            <a:r>
              <a:rPr lang="en-US" sz="3200" b="1" dirty="0" smtClean="0">
                <a:solidFill>
                  <a:srgbClr val="0033CC"/>
                </a:solidFill>
              </a:rPr>
              <a:t> in </a:t>
            </a:r>
            <a:r>
              <a:rPr lang="en-US" sz="3200" b="1" dirty="0" err="1" smtClean="0">
                <a:solidFill>
                  <a:srgbClr val="0033CC"/>
                </a:solidFill>
              </a:rPr>
              <a:t>đậm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trong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câu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sau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trả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lời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cho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câu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hỏi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nào</a:t>
            </a:r>
            <a:r>
              <a:rPr lang="en-US" sz="3200" b="1" dirty="0" smtClean="0">
                <a:solidFill>
                  <a:srgbClr val="0033CC"/>
                </a:solidFill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Lông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thỏ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</a:rPr>
              <a:t>trắng</a:t>
            </a:r>
            <a:r>
              <a:rPr lang="en-US" sz="3200" b="1" i="1" dirty="0" smtClean="0">
                <a:solidFill>
                  <a:srgbClr val="0033CC"/>
                </a:solidFill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</a:rPr>
              <a:t>muốt</a:t>
            </a:r>
            <a:r>
              <a:rPr lang="en-US" sz="3200" dirty="0" smtClean="0">
                <a:solidFill>
                  <a:srgbClr val="0033CC"/>
                </a:solidFill>
              </a:rPr>
              <a:t>.</a:t>
            </a:r>
            <a:endParaRPr lang="vi-VN" sz="32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4344423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A.  </a:t>
            </a:r>
            <a:r>
              <a:rPr lang="en-US" sz="3200" b="1" dirty="0" err="1" smtClean="0"/>
              <a:t>Là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</a:t>
            </a:r>
            <a:r>
              <a:rPr lang="en-US" sz="3200" b="1" dirty="0" smtClean="0"/>
              <a:t>?</a:t>
            </a:r>
            <a:endParaRPr lang="vi-VN" sz="3200" b="1" dirty="0"/>
          </a:p>
        </p:txBody>
      </p:sp>
      <p:sp>
        <p:nvSpPr>
          <p:cNvPr id="7" name="Oval 6"/>
          <p:cNvSpPr/>
          <p:nvPr/>
        </p:nvSpPr>
        <p:spPr>
          <a:xfrm>
            <a:off x="2285984" y="4857760"/>
            <a:ext cx="642942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8860" y="4844489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B.  </a:t>
            </a:r>
            <a:r>
              <a:rPr lang="en-US" sz="3200" b="1" dirty="0" err="1" smtClean="0"/>
              <a:t>Thế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nào</a:t>
            </a:r>
            <a:r>
              <a:rPr lang="en-US" sz="3200" b="1" dirty="0" smtClean="0"/>
              <a:t>?</a:t>
            </a:r>
            <a:endParaRPr lang="vi-VN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28860" y="535782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C.  </a:t>
            </a:r>
            <a:r>
              <a:rPr lang="en-US" sz="3200" b="1" dirty="0" err="1" smtClean="0"/>
              <a:t>Như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nào</a:t>
            </a:r>
            <a:r>
              <a:rPr lang="en-US" sz="3200" b="1" dirty="0" smtClean="0"/>
              <a:t>?</a:t>
            </a:r>
            <a:endParaRPr lang="vi-VN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28860" y="5844621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D.  </a:t>
            </a:r>
            <a:r>
              <a:rPr lang="en-US" sz="3200" b="1" dirty="0" err="1" smtClean="0"/>
              <a:t>Làm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</a:t>
            </a:r>
            <a:r>
              <a:rPr lang="en-US" sz="3200" b="1" dirty="0" smtClean="0"/>
              <a:t>?</a:t>
            </a:r>
            <a:endParaRPr lang="vi-V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oa Lá Mùa Xuân - Karaoke HD Cu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PICTURES\A___ẢNH\Hình động\tuyetroi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-71438"/>
            <a:ext cx="8447501" cy="47148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4414" y="285728"/>
            <a:ext cx="7002883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smtClean="0">
                <a:ln w="11430">
                  <a:solidFill>
                    <a:srgbClr val="92D050"/>
                  </a:solidFill>
                </a:ln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 </a:t>
            </a:r>
            <a:r>
              <a:rPr lang="en-US" sz="11500" b="1" cap="none" spc="50" dirty="0" err="1" smtClean="0">
                <a:ln w="11430">
                  <a:solidFill>
                    <a:srgbClr val="92D050"/>
                  </a:solidFill>
                </a:ln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r>
              <a:rPr lang="en-US" sz="11500" b="1" cap="none" spc="50" dirty="0" smtClean="0">
                <a:ln w="11430">
                  <a:solidFill>
                    <a:srgbClr val="92D050"/>
                  </a:solidFill>
                </a:ln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11500" b="1" cap="none" spc="50" dirty="0" err="1" smtClean="0">
                <a:ln w="11430">
                  <a:solidFill>
                    <a:srgbClr val="92D050"/>
                  </a:solidFill>
                </a:ln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11500" b="1" cap="none" spc="50" dirty="0" smtClean="0">
                <a:ln w="11430">
                  <a:solidFill>
                    <a:srgbClr val="92D050"/>
                  </a:solidFill>
                </a:ln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1500" b="1" cap="none" spc="50" dirty="0" err="1" smtClean="0">
                <a:ln w="11430">
                  <a:solidFill>
                    <a:srgbClr val="92D050"/>
                  </a:solidFill>
                </a:ln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11500" b="1" cap="none" spc="50" dirty="0" smtClean="0">
                <a:ln w="11430">
                  <a:solidFill>
                    <a:srgbClr val="92D050"/>
                  </a:solidFill>
                </a:ln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11500" b="1" cap="none" spc="50" dirty="0">
              <a:ln w="11430">
                <a:solidFill>
                  <a:srgbClr val="92D050"/>
                </a:solidFill>
              </a:ln>
              <a:solidFill>
                <a:srgbClr val="0066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356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 1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235743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Bức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vẽ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cảnh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nào</a:t>
            </a:r>
            <a:r>
              <a:rPr lang="en-US" sz="3200" b="1" dirty="0" smtClean="0"/>
              <a:t>?</a:t>
            </a:r>
            <a:endParaRPr lang="vi-VN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000232" y="6072206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33CC"/>
                </a:solidFill>
              </a:rPr>
              <a:t>Cầu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Thê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Húc</a:t>
            </a:r>
            <a:endParaRPr lang="vi-VN" sz="3200" dirty="0">
              <a:solidFill>
                <a:srgbClr val="0033CC"/>
              </a:solidFill>
            </a:endParaRPr>
          </a:p>
        </p:txBody>
      </p:sp>
      <p:pic>
        <p:nvPicPr>
          <p:cNvPr id="22" name="Picture 2" descr="http://i3.tinypic.com/wqzcx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572140"/>
            <a:ext cx="1095375" cy="1095376"/>
          </a:xfrm>
          <a:prstGeom prst="rect">
            <a:avLst/>
          </a:prstGeom>
          <a:noFill/>
        </p:spPr>
      </p:pic>
      <p:pic>
        <p:nvPicPr>
          <p:cNvPr id="16386" name="Picture 2" descr="http://g.vatgia.vn/gallery_img/17/mzf14082779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071810"/>
            <a:ext cx="4381500" cy="292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2741" y="3077174"/>
            <a:ext cx="3169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CHỦ </a:t>
            </a:r>
            <a:r>
              <a:rPr lang="en-US" sz="5400" b="1" cap="all" spc="0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ĐiỂM</a:t>
            </a:r>
            <a:endParaRPr lang="en-US" sz="5400" b="1" cap="all" spc="0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224" y="4005868"/>
            <a:ext cx="7495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yêu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quốc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Việt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Nam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356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 2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342900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is your country’s name?</a:t>
            </a:r>
            <a:endParaRPr lang="vi-V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478632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Viet Nam</a:t>
            </a:r>
            <a:endParaRPr lang="vi-VN" sz="3200" dirty="0">
              <a:solidFill>
                <a:srgbClr val="0033CC"/>
              </a:solidFill>
            </a:endParaRPr>
          </a:p>
        </p:txBody>
      </p:sp>
      <p:pic>
        <p:nvPicPr>
          <p:cNvPr id="8" name="Picture 2" descr="http://i3.tinypic.com/wqzcx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572140"/>
            <a:ext cx="1095375" cy="10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356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 3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2938533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Hãy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đầy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bốn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dòng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sau</a:t>
            </a:r>
            <a:r>
              <a:rPr lang="en-US" sz="3200" b="1" dirty="0" smtClean="0"/>
              <a:t>:</a:t>
            </a:r>
            <a:endParaRPr lang="vi-V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3795789"/>
            <a:ext cx="7215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        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ngôi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…………………………..</a:t>
            </a:r>
          </a:p>
          <a:p>
            <a:pPr algn="ctr"/>
            <a:r>
              <a:rPr lang="en-US" sz="3200" dirty="0" err="1" smtClean="0"/>
              <a:t>Chẳng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………………………………………</a:t>
            </a:r>
          </a:p>
          <a:p>
            <a:pPr algn="ctr"/>
            <a:r>
              <a:rPr lang="en-US" sz="3200" dirty="0" err="1" smtClean="0"/>
              <a:t>Đêm</a:t>
            </a:r>
            <a:r>
              <a:rPr lang="en-US" sz="3200" dirty="0" smtClean="0"/>
              <a:t> nay……………………………..</a:t>
            </a:r>
          </a:p>
          <a:p>
            <a:pPr algn="ctr"/>
            <a:r>
              <a:rPr lang="en-US" sz="3200" dirty="0" err="1" smtClean="0"/>
              <a:t>Mẹ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……………………………………………..</a:t>
            </a:r>
            <a:endParaRPr lang="vi-VN" sz="3200" dirty="0"/>
          </a:p>
        </p:txBody>
      </p:sp>
      <p:pic>
        <p:nvPicPr>
          <p:cNvPr id="8" name="Picture 2" descr="http://i3.tinypic.com/wqzcx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572140"/>
            <a:ext cx="1095375" cy="10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356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 4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307181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Lắng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nghe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sau</a:t>
            </a:r>
            <a:r>
              <a:rPr lang="en-US" sz="3200" b="1" dirty="0" smtClean="0"/>
              <a:t>.</a:t>
            </a:r>
            <a:endParaRPr lang="vi-V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43108" y="5130241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</a:rPr>
              <a:t>Đất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nước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mến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thương</a:t>
            </a:r>
            <a:endParaRPr lang="vi-VN" sz="3200" dirty="0">
              <a:solidFill>
                <a:srgbClr val="0033CC"/>
              </a:solidFill>
            </a:endParaRPr>
          </a:p>
        </p:txBody>
      </p:sp>
      <p:pic>
        <p:nvPicPr>
          <p:cNvPr id="8" name="Picture 2" descr="http://i3.tinypic.com/wqzcxi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5572140"/>
            <a:ext cx="1095375" cy="1095376"/>
          </a:xfrm>
          <a:prstGeom prst="rect">
            <a:avLst/>
          </a:prstGeom>
          <a:noFill/>
        </p:spPr>
      </p:pic>
      <p:pic>
        <p:nvPicPr>
          <p:cNvPr id="9" name="Dat Nuoc Men Thuong - 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71868" y="3786190"/>
            <a:ext cx="1081094" cy="108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6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  <p:bldP spid="5" grpId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356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 5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643182"/>
            <a:ext cx="8786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Trẻ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em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có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bổn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phận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gì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đối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với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đất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nước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và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cộng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đồng</a:t>
            </a:r>
            <a:r>
              <a:rPr lang="en-US" sz="3000" b="1" dirty="0" smtClean="0"/>
              <a:t>?</a:t>
            </a:r>
            <a:endParaRPr lang="vi-VN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3929066"/>
            <a:ext cx="7215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Trẻ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em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có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bổn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phận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tuân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theo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pháp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luật</a:t>
            </a:r>
            <a:r>
              <a:rPr lang="en-US" sz="3200" dirty="0" smtClean="0">
                <a:solidFill>
                  <a:srgbClr val="0033CC"/>
                </a:solidFill>
              </a:rPr>
              <a:t>, </a:t>
            </a:r>
            <a:r>
              <a:rPr lang="en-US" sz="3200" dirty="0" err="1" smtClean="0">
                <a:solidFill>
                  <a:srgbClr val="0033CC"/>
                </a:solidFill>
              </a:rPr>
              <a:t>tuân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theo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những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quy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định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của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cộng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đồng</a:t>
            </a:r>
            <a:r>
              <a:rPr lang="en-US" sz="3200" dirty="0" smtClean="0">
                <a:solidFill>
                  <a:srgbClr val="0033CC"/>
                </a:solidFill>
              </a:rPr>
              <a:t>.</a:t>
            </a:r>
            <a:endParaRPr lang="vi-VN" sz="3200" dirty="0">
              <a:solidFill>
                <a:srgbClr val="0033CC"/>
              </a:solidFill>
            </a:endParaRPr>
          </a:p>
        </p:txBody>
      </p:sp>
      <p:pic>
        <p:nvPicPr>
          <p:cNvPr id="8" name="Picture 2" descr="http://i3.tinypic.com/wqzcx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572140"/>
            <a:ext cx="1095375" cy="10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IP Thu tai cua ba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785794"/>
            <a:ext cx="8003666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Việt</a:t>
            </a:r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Nam </a:t>
            </a:r>
            <a:r>
              <a:rPr lang="en-US" sz="115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ơi</a:t>
            </a:r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7" name="Picture 1" descr="D:\PICTURES\A___ẢNH\Hình động\579317x3nzfxfqx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4643438" cy="4143380"/>
          </a:xfrm>
          <a:prstGeom prst="rect">
            <a:avLst/>
          </a:prstGeom>
          <a:noFill/>
        </p:spPr>
      </p:pic>
      <p:pic>
        <p:nvPicPr>
          <p:cNvPr id="6" name="Picture 1" descr="D:\PICTURES\A___ẢNH\Hình động\579317x3nzfxfqx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714620"/>
            <a:ext cx="4643438" cy="4143380"/>
          </a:xfrm>
          <a:prstGeom prst="rect">
            <a:avLst/>
          </a:prstGeom>
          <a:noFill/>
        </p:spPr>
      </p:pic>
      <p:pic>
        <p:nvPicPr>
          <p:cNvPr id="4099" name="Picture 3" descr="http://lytutrongtamky.edu.vn/uploads/vietn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3092"/>
            <a:ext cx="6286544" cy="471490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928926" y="2786058"/>
            <a:ext cx="71438" cy="4071942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166" y="2428868"/>
            <a:ext cx="62367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Hội</a:t>
            </a:r>
            <a:r>
              <a:rPr lang="en-US" sz="6600" b="1" cap="all" spc="0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vui</a:t>
            </a:r>
            <a:r>
              <a:rPr lang="en-US" sz="6600" b="1" cap="all" spc="0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6600" b="1" cap="all" spc="0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tập</a:t>
            </a:r>
            <a:endParaRPr lang="en-US" sz="6600" b="1" cap="all" spc="0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16" descr="sao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14752"/>
            <a:ext cx="123666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2910" y="1659427"/>
            <a:ext cx="79122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4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ĐỘNG NGOÀI </a:t>
            </a:r>
            <a:r>
              <a:rPr lang="en-US" sz="4400" b="1" cap="all" dirty="0" err="1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GiỜ</a:t>
            </a:r>
            <a:r>
              <a:rPr lang="en-US" sz="44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LÊN LỚP</a:t>
            </a:r>
            <a:endParaRPr lang="en-US" sz="44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5117" y="5934670"/>
            <a:ext cx="57472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Quê</a:t>
            </a:r>
            <a:r>
              <a:rPr lang="en-US" sz="4400" b="1" cap="all" spc="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hương</a:t>
            </a:r>
            <a:r>
              <a:rPr lang="en-US" sz="4400" b="1" cap="all" spc="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tươi</a:t>
            </a:r>
            <a:r>
              <a:rPr lang="en-US" sz="4400" b="1" cap="all" spc="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đẹp</a:t>
            </a:r>
            <a:endParaRPr lang="en-US" sz="4400" b="1" cap="all" spc="0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Que Huong tuoi dep - 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00430" y="2500306"/>
            <a:ext cx="1795474" cy="1795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28" y="4055565"/>
            <a:ext cx="62367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Hội</a:t>
            </a:r>
            <a:r>
              <a:rPr lang="en-US" sz="6600" b="1" cap="all" spc="0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vui</a:t>
            </a:r>
            <a:r>
              <a:rPr lang="en-US" sz="6600" b="1" cap="all" spc="0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6600" b="1" cap="all" spc="0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tập</a:t>
            </a:r>
            <a:endParaRPr lang="en-US" sz="6600" b="1" cap="all" spc="0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16" descr="sao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03" y="4055565"/>
            <a:ext cx="123666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sao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4055565"/>
            <a:ext cx="123666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60297" y="2857496"/>
            <a:ext cx="79122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4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ĐỘNG NGOÀI </a:t>
            </a:r>
            <a:r>
              <a:rPr lang="en-US" sz="4400" b="1" cap="all" dirty="0" err="1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GiỜ</a:t>
            </a:r>
            <a:r>
              <a:rPr lang="en-US" sz="44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LÊN LỚP</a:t>
            </a:r>
            <a:endParaRPr lang="en-US" sz="44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Xem hì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285992"/>
            <a:ext cx="3251659" cy="30003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5786" y="1500198"/>
            <a:ext cx="7429552" cy="6286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RUNG CHUÔNG VÀNG</a:t>
            </a:r>
            <a:endParaRPr lang="en-US" sz="8800" b="1" cap="none" spc="0" dirty="0">
              <a:ln w="11430">
                <a:solidFill>
                  <a:srgbClr val="FFFF00"/>
                </a:solidFill>
              </a:ln>
              <a:solidFill>
                <a:srgbClr val="FF3300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3" name="Picture 3" descr="D:\PICTURES\A___ẢNH\Hình động\wap9x.vn-giang-sinh- (135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5286389"/>
            <a:ext cx="2143140" cy="1571612"/>
          </a:xfrm>
          <a:prstGeom prst="rect">
            <a:avLst/>
          </a:prstGeom>
          <a:noFill/>
        </p:spPr>
      </p:pic>
      <p:pic>
        <p:nvPicPr>
          <p:cNvPr id="11" name="Picture 3" descr="D:\PICTURES\A___ẢNH\Hình động\wap9x.vn-giang-sinh- (135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60" y="5214951"/>
            <a:ext cx="214314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356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 1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357430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</a:rPr>
              <a:t>Giải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câu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đố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sau</a:t>
            </a:r>
            <a:r>
              <a:rPr lang="en-US" sz="3200" b="1" dirty="0" smtClean="0">
                <a:solidFill>
                  <a:srgbClr val="0033CC"/>
                </a:solidFill>
              </a:rPr>
              <a:t>:</a:t>
            </a:r>
          </a:p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Mùa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gì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mưa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phùn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gió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bấc</a:t>
            </a:r>
            <a:r>
              <a:rPr lang="en-US" sz="3200" dirty="0" smtClean="0">
                <a:solidFill>
                  <a:srgbClr val="0033CC"/>
                </a:solidFill>
              </a:rPr>
              <a:t>?</a:t>
            </a:r>
            <a:endParaRPr lang="vi-VN" sz="32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4071942"/>
            <a:ext cx="2928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b="1" dirty="0" err="1" smtClean="0"/>
              <a:t>Mùa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xuân</a:t>
            </a:r>
            <a:endParaRPr lang="en-US" sz="3200" b="1" dirty="0" smtClean="0"/>
          </a:p>
          <a:p>
            <a:pPr marL="514350" indent="-514350">
              <a:buAutoNum type="alphaUcPeriod"/>
            </a:pPr>
            <a:r>
              <a:rPr lang="en-US" sz="3200" b="1" dirty="0" err="1" smtClean="0"/>
              <a:t>Mùa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hạ</a:t>
            </a:r>
            <a:endParaRPr lang="en-US" sz="3200" b="1" dirty="0" smtClean="0"/>
          </a:p>
          <a:p>
            <a:pPr marL="514350" indent="-514350">
              <a:buAutoNum type="alphaUcPeriod"/>
            </a:pPr>
            <a:r>
              <a:rPr lang="en-US" sz="3200" b="1" dirty="0" err="1" smtClean="0"/>
              <a:t>Mùa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thu</a:t>
            </a:r>
            <a:endParaRPr lang="en-US" sz="3200" b="1" dirty="0" smtClean="0"/>
          </a:p>
          <a:p>
            <a:pPr marL="514350" indent="-514350">
              <a:buAutoNum type="alphaUcPeriod"/>
            </a:pPr>
            <a:r>
              <a:rPr lang="en-US" sz="3200" b="1" dirty="0" err="1" smtClean="0"/>
              <a:t>Mùa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đông</a:t>
            </a:r>
            <a:endParaRPr lang="vi-VN" sz="3200" dirty="0"/>
          </a:p>
        </p:txBody>
      </p:sp>
      <p:sp>
        <p:nvSpPr>
          <p:cNvPr id="7" name="Oval 6"/>
          <p:cNvSpPr/>
          <p:nvPr/>
        </p:nvSpPr>
        <p:spPr>
          <a:xfrm>
            <a:off x="3143240" y="5572140"/>
            <a:ext cx="642942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356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 2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3071810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</a:rPr>
              <a:t>Hình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nào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có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ba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cạnh</a:t>
            </a:r>
            <a:r>
              <a:rPr lang="en-US" sz="3200" b="1" dirty="0" smtClean="0">
                <a:solidFill>
                  <a:srgbClr val="0033CC"/>
                </a:solidFill>
              </a:rPr>
              <a:t>?</a:t>
            </a:r>
            <a:endParaRPr lang="vi-VN" sz="32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4000504"/>
            <a:ext cx="4143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b="1" dirty="0" err="1" smtClean="0"/>
              <a:t>Hình</a:t>
            </a:r>
            <a:r>
              <a:rPr lang="en-US" sz="3200" b="1" dirty="0" smtClean="0"/>
              <a:t> tam </a:t>
            </a:r>
            <a:r>
              <a:rPr lang="en-US" sz="3200" b="1" dirty="0" err="1" smtClean="0"/>
              <a:t>giác</a:t>
            </a:r>
            <a:endParaRPr lang="en-US" sz="3200" b="1" dirty="0" smtClean="0"/>
          </a:p>
          <a:p>
            <a:pPr marL="514350" indent="-514350">
              <a:buAutoNum type="alphaUcPeriod"/>
            </a:pPr>
            <a:r>
              <a:rPr lang="en-US" sz="3200" b="1" dirty="0" err="1" smtClean="0"/>
              <a:t>Hình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vuông</a:t>
            </a:r>
            <a:endParaRPr lang="en-US" sz="3200" b="1" dirty="0" smtClean="0"/>
          </a:p>
          <a:p>
            <a:pPr marL="514350" indent="-514350">
              <a:buAutoNum type="alphaUcPeriod"/>
            </a:pPr>
            <a:r>
              <a:rPr lang="en-US" sz="3200" b="1" dirty="0" err="1" smtClean="0"/>
              <a:t>Hình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giác</a:t>
            </a:r>
            <a:endParaRPr lang="en-US" sz="3200" b="1" dirty="0" smtClean="0"/>
          </a:p>
          <a:p>
            <a:pPr marL="514350" indent="-514350">
              <a:buAutoNum type="alphaUcPeriod"/>
            </a:pPr>
            <a:r>
              <a:rPr lang="en-US" sz="3200" b="1" dirty="0" err="1" smtClean="0"/>
              <a:t>Hình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nhật</a:t>
            </a:r>
            <a:endParaRPr lang="vi-VN" sz="3200" dirty="0"/>
          </a:p>
        </p:txBody>
      </p:sp>
      <p:sp>
        <p:nvSpPr>
          <p:cNvPr id="7" name="Oval 6"/>
          <p:cNvSpPr/>
          <p:nvPr/>
        </p:nvSpPr>
        <p:spPr>
          <a:xfrm>
            <a:off x="2857488" y="4000504"/>
            <a:ext cx="642942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356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 3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357430"/>
            <a:ext cx="857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</a:rPr>
              <a:t>Có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mấy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loại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đường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giao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thông</a:t>
            </a:r>
            <a:r>
              <a:rPr lang="en-US" sz="3200" b="1" dirty="0" smtClean="0">
                <a:solidFill>
                  <a:srgbClr val="0033CC"/>
                </a:solidFill>
              </a:rPr>
              <a:t>?</a:t>
            </a:r>
            <a:endParaRPr lang="vi-VN" sz="32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321468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A.  2</a:t>
            </a:r>
            <a:endParaRPr lang="vi-VN" sz="3200" dirty="0"/>
          </a:p>
        </p:txBody>
      </p:sp>
      <p:sp>
        <p:nvSpPr>
          <p:cNvPr id="7" name="Oval 6"/>
          <p:cNvSpPr/>
          <p:nvPr/>
        </p:nvSpPr>
        <p:spPr>
          <a:xfrm>
            <a:off x="1000100" y="4214818"/>
            <a:ext cx="642942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76" y="3714752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B.  3</a:t>
            </a:r>
            <a:endParaRPr lang="vi-VN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142976" y="4228089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C.  4</a:t>
            </a:r>
            <a:endParaRPr lang="vi-VN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142976" y="4728155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D.  5</a:t>
            </a:r>
            <a:endParaRPr lang="vi-V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356"/>
            <a:ext cx="192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 4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2857496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</a:rPr>
              <a:t>Từ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nào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viết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đúng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chính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tả</a:t>
            </a:r>
            <a:r>
              <a:rPr lang="en-US" sz="3200" b="1" dirty="0" smtClean="0">
                <a:solidFill>
                  <a:srgbClr val="0033CC"/>
                </a:solidFill>
              </a:rPr>
              <a:t>?</a:t>
            </a:r>
            <a:endParaRPr lang="vi-VN" sz="32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3772919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A.    </a:t>
            </a:r>
            <a:r>
              <a:rPr lang="en-US" sz="3200" b="1" dirty="0" err="1" smtClean="0"/>
              <a:t>ngĩ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ngợi</a:t>
            </a:r>
            <a:endParaRPr lang="vi-VN" sz="3200" b="1" dirty="0"/>
          </a:p>
        </p:txBody>
      </p:sp>
      <p:sp>
        <p:nvSpPr>
          <p:cNvPr id="7" name="Oval 6"/>
          <p:cNvSpPr/>
          <p:nvPr/>
        </p:nvSpPr>
        <p:spPr>
          <a:xfrm>
            <a:off x="2571736" y="4286256"/>
            <a:ext cx="642942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00760" y="714356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4612" y="4272985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B.    </a:t>
            </a:r>
            <a:r>
              <a:rPr lang="en-US" sz="3200" b="1" dirty="0" err="1" smtClean="0"/>
              <a:t>nghĩ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ngợi</a:t>
            </a:r>
            <a:endParaRPr lang="vi-VN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14612" y="4786322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C.    </a:t>
            </a:r>
            <a:r>
              <a:rPr lang="en-US" sz="3200" b="1" dirty="0" err="1" smtClean="0"/>
              <a:t>nghĩ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nghợi</a:t>
            </a:r>
            <a:endParaRPr lang="vi-VN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14612" y="5286388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D.    </a:t>
            </a:r>
            <a:r>
              <a:rPr lang="en-US" sz="3200" b="1" dirty="0" err="1" smtClean="0"/>
              <a:t>ngĩ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nghợi</a:t>
            </a:r>
            <a:endParaRPr lang="vi-V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594</Words>
  <Application>Microsoft Office PowerPoint</Application>
  <PresentationFormat>On-screen Show (4:3)</PresentationFormat>
  <Paragraphs>208</Paragraphs>
  <Slides>26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Thien Loi</dc:creator>
  <cp:lastModifiedBy>Thien Loi</cp:lastModifiedBy>
  <cp:revision>68</cp:revision>
  <dcterms:created xsi:type="dcterms:W3CDTF">2016-02-20T05:56:17Z</dcterms:created>
  <dcterms:modified xsi:type="dcterms:W3CDTF">2016-02-21T16:28:04Z</dcterms:modified>
</cp:coreProperties>
</file>